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485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549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705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107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68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768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97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470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020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461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771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756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3383" y="2819400"/>
            <a:ext cx="462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NAME OF DEMO PLOT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295" y="3276600"/>
            <a:ext cx="3630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Date of establishment</a:t>
            </a:r>
          </a:p>
          <a:p>
            <a:pPr algn="ctr"/>
            <a:r>
              <a:rPr lang="en-US" dirty="0" smtClean="0"/>
              <a:t>type here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182181"/>
            <a:ext cx="456968" cy="50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220" y="6222013"/>
            <a:ext cx="470673" cy="4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 descr="P:\logos\c\cimmyt\CIMMYT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268" y="6222013"/>
            <a:ext cx="452669" cy="339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P:\logos\i\ifpri\IFPRI_Logo_Standar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191" y="6182181"/>
            <a:ext cx="279306" cy="506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P:\logos\i\ICRISAT\icrisat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90" y="6153239"/>
            <a:ext cx="1507513" cy="562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VRDC – The World Vegetable Center — avrdc.or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3856"/>
          <a:stretch/>
        </p:blipFill>
        <p:spPr bwMode="auto">
          <a:xfrm>
            <a:off x="7391393" y="6223650"/>
            <a:ext cx="1234043" cy="337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24" y="6220826"/>
            <a:ext cx="790970" cy="340689"/>
          </a:xfrm>
          <a:prstGeom prst="rect">
            <a:avLst/>
          </a:prstGeom>
        </p:spPr>
      </p:pic>
      <p:pic>
        <p:nvPicPr>
          <p:cNvPr id="16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418" y="6222013"/>
            <a:ext cx="800100" cy="4020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P:\logos\c\CIP\CIP_Log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910" y="6222013"/>
            <a:ext cx="523758" cy="4649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59440" y="5650468"/>
            <a:ext cx="686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Implementing partner (s)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1619071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Africa RISING going to scale in the Eastern Province of Zambia Project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48200" y="3276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Location</a:t>
            </a:r>
            <a:r>
              <a:rPr lang="en-US" dirty="0" smtClean="0"/>
              <a:t>  </a:t>
            </a:r>
          </a:p>
          <a:p>
            <a:pPr algn="ctr"/>
            <a:r>
              <a:rPr lang="en-US" dirty="0"/>
              <a:t>t</a:t>
            </a:r>
            <a:r>
              <a:rPr lang="en-US" dirty="0" smtClean="0"/>
              <a:t>ype name of district and village/EPA as applicable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4038600"/>
            <a:ext cx="8229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Details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any </a:t>
            </a:r>
            <a:r>
              <a:rPr lang="en-US" sz="1400" dirty="0">
                <a:solidFill>
                  <a:schemeClr val="tx1"/>
                </a:solidFill>
              </a:rPr>
              <a:t>other relevant technical description of the demo plot…where </a:t>
            </a:r>
            <a:r>
              <a:rPr lang="en-US" sz="1400" dirty="0" smtClean="0">
                <a:solidFill>
                  <a:schemeClr val="tx1"/>
                </a:solidFill>
              </a:rPr>
              <a:t>applicable______________________________________________________________________________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7436"/>
          <a:stretch/>
        </p:blipFill>
        <p:spPr bwMode="auto">
          <a:xfrm>
            <a:off x="2743200" y="5105400"/>
            <a:ext cx="1609090" cy="494371"/>
          </a:xfrm>
          <a:prstGeom prst="rect">
            <a:avLst/>
          </a:prstGeom>
          <a:noFill/>
        </p:spPr>
      </p:pic>
      <p:pic>
        <p:nvPicPr>
          <p:cNvPr id="23" name="Picture 22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029200"/>
            <a:ext cx="2133600" cy="685800"/>
          </a:xfrm>
          <a:prstGeom prst="rect">
            <a:avLst/>
          </a:prstGeom>
          <a:noFill/>
        </p:spPr>
      </p:pic>
      <p:pic>
        <p:nvPicPr>
          <p:cNvPr id="24" name="Picture 23" descr="AfricaRising_reportbanner.jpg"/>
          <p:cNvPicPr/>
          <p:nvPr/>
        </p:nvPicPr>
        <p:blipFill>
          <a:blip r:embed="rId1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51061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50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Jonathan Odhong'</cp:lastModifiedBy>
  <cp:revision>9</cp:revision>
  <dcterms:created xsi:type="dcterms:W3CDTF">2016-02-03T16:26:43Z</dcterms:created>
  <dcterms:modified xsi:type="dcterms:W3CDTF">2017-03-07T07:15:37Z</dcterms:modified>
</cp:coreProperties>
</file>